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C8"/>
    <a:srgbClr val="003CB4"/>
    <a:srgbClr val="FFBA0D"/>
    <a:srgbClr val="0035A0"/>
    <a:srgbClr val="003296"/>
    <a:srgbClr val="FFB805"/>
    <a:srgbClr val="003192"/>
    <a:srgbClr val="003398"/>
    <a:srgbClr val="0099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3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4"/>
            <a:ext cx="9144000" cy="689044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89037" y="1410250"/>
            <a:ext cx="8676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  <a:t>人生路無限寬廣　生活俯拾皆學問</a:t>
            </a:r>
            <a:endParaRPr lang="zh-TW" altLang="en-US" sz="4400" b="1" dirty="0">
              <a:solidFill>
                <a:srgbClr val="00206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中圓體" pitchFamily="49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94953" y="2850410"/>
            <a:ext cx="4552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gradFill flip="none" rotWithShape="1">
                  <a:gsLst>
                    <a:gs pos="55000">
                      <a:schemeClr val="bg1"/>
                    </a:gs>
                    <a:gs pos="50000">
                      <a:schemeClr val="accent3"/>
                    </a:gs>
                    <a:gs pos="45000">
                      <a:schemeClr val="bg1"/>
                    </a:gs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effectLst>
                  <a:glow rad="177800">
                    <a:srgbClr val="002060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～</a:t>
            </a:r>
            <a:r>
              <a:rPr lang="zh-TW" altLang="en-US" sz="5400" b="1" dirty="0" smtClean="0">
                <a:gradFill flip="none" rotWithShape="1">
                  <a:gsLst>
                    <a:gs pos="55000">
                      <a:schemeClr val="bg1"/>
                    </a:gs>
                    <a:gs pos="50000">
                      <a:schemeClr val="accent3"/>
                    </a:gs>
                    <a:gs pos="45000">
                      <a:schemeClr val="bg1"/>
                    </a:gs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effectLst>
                  <a:glow rad="177800">
                    <a:srgbClr val="002060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讓天賦發光　</a:t>
            </a:r>
            <a:endParaRPr lang="zh-TW" altLang="en-US" sz="5400" b="1" dirty="0">
              <a:gradFill flip="none" rotWithShape="1">
                <a:gsLst>
                  <a:gs pos="55000">
                    <a:schemeClr val="bg1"/>
                  </a:gs>
                  <a:gs pos="50000">
                    <a:schemeClr val="accent3"/>
                  </a:gs>
                  <a:gs pos="45000">
                    <a:schemeClr val="bg1"/>
                  </a:gs>
                  <a:gs pos="0">
                    <a:schemeClr val="accent3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effectLst>
                <a:glow rad="177800">
                  <a:srgbClr val="002060">
                    <a:alpha val="8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05908" y="2865710"/>
            <a:ext cx="4320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800" b="1">
                <a:gradFill flip="none" rotWithShape="1">
                  <a:gsLst>
                    <a:gs pos="55000">
                      <a:schemeClr val="bg1"/>
                    </a:gs>
                    <a:gs pos="50000">
                      <a:schemeClr val="accent3"/>
                    </a:gs>
                    <a:gs pos="45000">
                      <a:schemeClr val="bg1"/>
                    </a:gs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10800000" scaled="1"/>
                  <a:tileRect/>
                </a:gradFill>
                <a:effectLst>
                  <a:glow rad="139700">
                    <a:srgbClr val="002060">
                      <a:alpha val="9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sz="5400" dirty="0">
                <a:gradFill flip="none" rotWithShape="1">
                  <a:gsLst>
                    <a:gs pos="55000">
                      <a:schemeClr val="bg1"/>
                    </a:gs>
                    <a:gs pos="50000">
                      <a:schemeClr val="accent3"/>
                    </a:gs>
                    <a:gs pos="45000">
                      <a:schemeClr val="bg1"/>
                    </a:gs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effectLst>
                  <a:glow rad="177800">
                    <a:srgbClr val="002060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讓夢想升級～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724128" y="5885993"/>
            <a:ext cx="3419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14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宋一芬　校長</a:t>
            </a:r>
            <a:endParaRPr lang="zh-TW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143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6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5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55776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5" t="2183"/>
          <a:stretch/>
        </p:blipFill>
        <p:spPr>
          <a:xfrm>
            <a:off x="-261413" y="0"/>
            <a:ext cx="94324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-256728" y="906636"/>
            <a:ext cx="9433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200" b="1" dirty="0">
                <a:solidFill>
                  <a:schemeClr val="bg1"/>
                </a:solidFill>
                <a:effectLst>
                  <a:glow rad="254000">
                    <a:schemeClr val="accent2">
                      <a:lumMod val="50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  <a:t>讓夢想升級，</a:t>
            </a:r>
            <a:r>
              <a:rPr lang="zh-TW" altLang="en-US" sz="5200" b="1" dirty="0">
                <a:solidFill>
                  <a:schemeClr val="bg1"/>
                </a:solidFill>
                <a:effectLst>
                  <a:glow rad="254000">
                    <a:schemeClr val="accent2">
                      <a:lumMod val="50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  <a:t>人因夢想而</a:t>
            </a:r>
            <a:r>
              <a:rPr lang="zh-TW" altLang="en-US" sz="5200" b="1" dirty="0" smtClean="0">
                <a:solidFill>
                  <a:schemeClr val="bg1"/>
                </a:solidFill>
                <a:effectLst>
                  <a:glow rad="254000">
                    <a:schemeClr val="accent2">
                      <a:lumMod val="50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  <a:t>偉大</a:t>
            </a:r>
            <a:endParaRPr lang="en-US" altLang="zh-TW" sz="5200" b="1" dirty="0">
              <a:solidFill>
                <a:schemeClr val="bg1"/>
              </a:solidFill>
              <a:effectLst>
                <a:glow rad="254000">
                  <a:schemeClr val="accent2">
                    <a:lumMod val="50000"/>
                    <a:alpha val="7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中圓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57048" y="2276872"/>
            <a:ext cx="7009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effectLst>
                  <a:glow rad="203200">
                    <a:schemeClr val="accent6">
                      <a:satMod val="175000"/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  <a:t>完成夢想，隨時都可以</a:t>
            </a:r>
            <a:endParaRPr lang="zh-TW" altLang="en-US" sz="4800" b="1" dirty="0">
              <a:solidFill>
                <a:schemeClr val="bg1"/>
              </a:solidFill>
              <a:effectLst>
                <a:glow rad="203200">
                  <a:schemeClr val="accent6">
                    <a:satMod val="175000"/>
                    <a:alpha val="9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256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r="12298"/>
          <a:stretch/>
        </p:blipFill>
        <p:spPr bwMode="auto">
          <a:xfrm>
            <a:off x="0" y="-3042"/>
            <a:ext cx="9145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27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3362406"/>
            <a:ext cx="9002485" cy="352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38" y="1090038"/>
            <a:ext cx="3229142" cy="2421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63" y="1899254"/>
            <a:ext cx="2825588" cy="2119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09" y="75929"/>
            <a:ext cx="1472674" cy="188484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12170" y="1427292"/>
            <a:ext cx="504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400" b="1">
                <a:gradFill flip="none" rotWithShape="1">
                  <a:gsLst>
                    <a:gs pos="0">
                      <a:schemeClr val="accent3"/>
                    </a:gs>
                    <a:gs pos="83000">
                      <a:schemeClr val="bg1"/>
                    </a:gs>
                    <a:gs pos="100000">
                      <a:schemeClr val="accent6">
                        <a:lumMod val="80000"/>
                      </a:schemeClr>
                    </a:gs>
                  </a:gsLst>
                  <a:lin ang="5400000" scaled="1"/>
                  <a:tileRect/>
                </a:gradFill>
                <a:effectLst>
                  <a:glow rad="165100">
                    <a:srgbClr val="002060">
                      <a:alpha val="95000"/>
                    </a:srgbClr>
                  </a:glow>
                </a:effectLst>
                <a:latin typeface="華康中圓體" pitchFamily="49" charset="-120"/>
                <a:ea typeface="華康中圓體" pitchFamily="49" charset="-120"/>
              </a:defRPr>
            </a:lvl1pPr>
          </a:lstStyle>
          <a:p>
            <a:r>
              <a:rPr lang="zh-TW" altLang="en-US" sz="4800" dirty="0">
                <a:solidFill>
                  <a:schemeClr val="bg1"/>
                </a:solidFill>
                <a:effectLst>
                  <a:glow rad="254000">
                    <a:schemeClr val="accent2">
                      <a:lumMod val="50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來自</a:t>
            </a:r>
            <a:endParaRPr lang="en-US" altLang="zh-TW" sz="4800" dirty="0">
              <a:solidFill>
                <a:schemeClr val="bg1"/>
              </a:solidFill>
              <a:effectLst>
                <a:glow rad="254000">
                  <a:schemeClr val="accent2">
                    <a:lumMod val="50000"/>
                    <a:alpha val="7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zh-TW" altLang="en-US" sz="4800" dirty="0">
                <a:solidFill>
                  <a:schemeClr val="bg1"/>
                </a:solidFill>
                <a:effectLst>
                  <a:glow rad="254000">
                    <a:schemeClr val="accent2">
                      <a:lumMod val="50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太陽</a:t>
            </a:r>
            <a:r>
              <a:rPr lang="zh-TW" altLang="en-US" sz="4800" dirty="0">
                <a:solidFill>
                  <a:schemeClr val="bg1"/>
                </a:solidFill>
                <a:effectLst>
                  <a:glow rad="254000">
                    <a:schemeClr val="accent2">
                      <a:lumMod val="50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的勇者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4846" y="0"/>
            <a:ext cx="7274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chemeClr val="bg1"/>
                </a:solidFill>
                <a:effectLst>
                  <a:glow rad="203200">
                    <a:schemeClr val="accent6">
                      <a:satMod val="175000"/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  <a:t>夢想行動　校園講座</a:t>
            </a:r>
            <a:endParaRPr lang="zh-TW" altLang="en-US" sz="6000" b="1" dirty="0">
              <a:solidFill>
                <a:schemeClr val="bg1"/>
              </a:solidFill>
              <a:effectLst>
                <a:glow rad="203200">
                  <a:schemeClr val="accent6">
                    <a:satMod val="175000"/>
                    <a:alpha val="9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61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4"/>
          <a:stretch/>
        </p:blipFill>
        <p:spPr>
          <a:xfrm>
            <a:off x="0" y="1412776"/>
            <a:ext cx="914400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604">
            <a:off x="5943094" y="4882169"/>
            <a:ext cx="2326308" cy="174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1691680" y="1916832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tx2"/>
                </a:solidFill>
                <a:effectLst>
                  <a:glow rad="190500">
                    <a:schemeClr val="bg1"/>
                  </a:glow>
                </a:effectLst>
                <a:latin typeface="華康中圓體" pitchFamily="49" charset="-120"/>
                <a:ea typeface="華康中圓體" pitchFamily="49" charset="-120"/>
              </a:rPr>
              <a:t>他們帶來 </a:t>
            </a:r>
            <a:endParaRPr lang="en-US" altLang="zh-TW" sz="3600" b="1" dirty="0">
              <a:solidFill>
                <a:schemeClr val="tx2"/>
              </a:solidFill>
              <a:effectLst>
                <a:glow rad="190500">
                  <a:schemeClr val="bg1"/>
                </a:glow>
              </a:effectLst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3600" b="1" dirty="0">
                <a:solidFill>
                  <a:schemeClr val="tx2"/>
                </a:solidFill>
                <a:effectLst>
                  <a:glow rad="190500">
                    <a:schemeClr val="bg1"/>
                  </a:glow>
                </a:effectLst>
                <a:latin typeface="華康中圓體" pitchFamily="49" charset="-120"/>
                <a:ea typeface="華康中圓體" pitchFamily="49" charset="-120"/>
              </a:rPr>
              <a:t>積極、正面、向上 </a:t>
            </a:r>
            <a:endParaRPr lang="zh-TW" altLang="en-US" sz="3600" b="1" dirty="0">
              <a:solidFill>
                <a:schemeClr val="tx2"/>
              </a:solidFill>
              <a:effectLst>
                <a:glow rad="190500">
                  <a:schemeClr val="bg1"/>
                </a:glo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51520" y="38667"/>
            <a:ext cx="8280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gradFill flip="none" rotWithShape="1">
                  <a:gsLst>
                    <a:gs pos="0">
                      <a:schemeClr val="accent3"/>
                    </a:gs>
                    <a:gs pos="83000">
                      <a:schemeClr val="bg1"/>
                    </a:gs>
                    <a:gs pos="100000">
                      <a:schemeClr val="accent6">
                        <a:lumMod val="80000"/>
                      </a:schemeClr>
                    </a:gs>
                  </a:gsLst>
                  <a:lin ang="5400000" scaled="1"/>
                  <a:tileRect/>
                </a:gradFill>
                <a:effectLst>
                  <a:glow rad="165100">
                    <a:srgbClr val="002060">
                      <a:alpha val="95000"/>
                    </a:srgbClr>
                  </a:glow>
                </a:effectLst>
                <a:latin typeface="華康中圓體" pitchFamily="49" charset="-120"/>
                <a:ea typeface="華康中圓體" pitchFamily="49" charset="-120"/>
              </a:rPr>
              <a:t>鼓勵勇敢</a:t>
            </a:r>
            <a:endParaRPr lang="en-US" altLang="zh-TW" sz="4400" b="1" dirty="0">
              <a:gradFill flip="none" rotWithShape="1">
                <a:gsLst>
                  <a:gs pos="0">
                    <a:schemeClr val="accent3"/>
                  </a:gs>
                  <a:gs pos="83000">
                    <a:schemeClr val="bg1"/>
                  </a:gs>
                  <a:gs pos="100000">
                    <a:schemeClr val="accent6">
                      <a:lumMod val="80000"/>
                    </a:schemeClr>
                  </a:gs>
                </a:gsLst>
                <a:lin ang="5400000" scaled="1"/>
                <a:tileRect/>
              </a:gradFill>
              <a:effectLst>
                <a:glow rad="165100">
                  <a:srgbClr val="002060">
                    <a:alpha val="95000"/>
                  </a:srgbClr>
                </a:glow>
              </a:effectLst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4400" b="1" dirty="0">
                <a:gradFill flip="none" rotWithShape="1">
                  <a:gsLst>
                    <a:gs pos="0">
                      <a:schemeClr val="accent3"/>
                    </a:gs>
                    <a:gs pos="83000">
                      <a:schemeClr val="bg1"/>
                    </a:gs>
                    <a:gs pos="100000">
                      <a:schemeClr val="accent6">
                        <a:lumMod val="80000"/>
                      </a:schemeClr>
                    </a:gs>
                  </a:gsLst>
                  <a:lin ang="5400000" scaled="1"/>
                  <a:tileRect/>
                </a:gradFill>
                <a:effectLst>
                  <a:glow rad="165100">
                    <a:srgbClr val="002060">
                      <a:alpha val="95000"/>
                    </a:srgbClr>
                  </a:glow>
                </a:effectLst>
                <a:latin typeface="華康中圓體" pitchFamily="49" charset="-120"/>
                <a:ea typeface="華康中圓體" pitchFamily="49" charset="-120"/>
              </a:rPr>
              <a:t>追尋夢想、實現自己無限可能</a:t>
            </a:r>
            <a:endParaRPr lang="zh-TW" altLang="en-US" sz="4400" b="1" dirty="0">
              <a:gradFill flip="none" rotWithShape="1">
                <a:gsLst>
                  <a:gs pos="0">
                    <a:schemeClr val="accent3"/>
                  </a:gs>
                  <a:gs pos="83000">
                    <a:schemeClr val="bg1"/>
                  </a:gs>
                  <a:gs pos="100000">
                    <a:schemeClr val="accent6">
                      <a:lumMod val="80000"/>
                    </a:schemeClr>
                  </a:gs>
                </a:gsLst>
                <a:lin ang="5400000" scaled="1"/>
                <a:tileRect/>
              </a:gradFill>
              <a:effectLst>
                <a:glow rad="165100">
                  <a:srgbClr val="002060">
                    <a:alpha val="95000"/>
                  </a:srgbClr>
                </a:glo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1520" y="5294818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gradFill flip="none" rotWithShape="1">
                  <a:gsLst>
                    <a:gs pos="0">
                      <a:schemeClr val="accent3"/>
                    </a:gs>
                    <a:gs pos="83000">
                      <a:schemeClr val="bg1"/>
                    </a:gs>
                    <a:gs pos="100000">
                      <a:schemeClr val="accent6">
                        <a:lumMod val="80000"/>
                      </a:schemeClr>
                    </a:gs>
                  </a:gsLst>
                  <a:lin ang="5400000" scaled="1"/>
                  <a:tileRect/>
                </a:gradFill>
                <a:effectLst>
                  <a:glow rad="165100">
                    <a:srgbClr val="002060">
                      <a:alpha val="95000"/>
                    </a:srgbClr>
                  </a:glow>
                </a:effectLst>
                <a:latin typeface="華康中圓體" pitchFamily="49" charset="-120"/>
                <a:ea typeface="華康中圓體" pitchFamily="49" charset="-120"/>
              </a:rPr>
              <a:t>一句話 一觀念</a:t>
            </a:r>
            <a:endParaRPr lang="en-US" altLang="zh-TW" sz="4400" b="1" dirty="0" smtClean="0">
              <a:gradFill flip="none" rotWithShape="1">
                <a:gsLst>
                  <a:gs pos="0">
                    <a:schemeClr val="accent3"/>
                  </a:gs>
                  <a:gs pos="83000">
                    <a:schemeClr val="bg1"/>
                  </a:gs>
                  <a:gs pos="100000">
                    <a:schemeClr val="accent6">
                      <a:lumMod val="80000"/>
                    </a:schemeClr>
                  </a:gs>
                </a:gsLst>
                <a:lin ang="5400000" scaled="1"/>
                <a:tileRect/>
              </a:gradFill>
              <a:effectLst>
                <a:glow rad="165100">
                  <a:srgbClr val="002060">
                    <a:alpha val="95000"/>
                  </a:srgbClr>
                </a:glow>
              </a:effectLst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4400" b="1" dirty="0" smtClean="0">
                <a:gradFill flip="none" rotWithShape="1">
                  <a:gsLst>
                    <a:gs pos="0">
                      <a:schemeClr val="accent3"/>
                    </a:gs>
                    <a:gs pos="83000">
                      <a:schemeClr val="bg1"/>
                    </a:gs>
                    <a:gs pos="100000">
                      <a:schemeClr val="accent6">
                        <a:lumMod val="80000"/>
                      </a:schemeClr>
                    </a:gs>
                  </a:gsLst>
                  <a:lin ang="5400000" scaled="1"/>
                  <a:tileRect/>
                </a:gradFill>
                <a:effectLst>
                  <a:glow rad="165100">
                    <a:srgbClr val="002060">
                      <a:alpha val="95000"/>
                    </a:srgbClr>
                  </a:glow>
                </a:effectLst>
                <a:latin typeface="華康中圓體" pitchFamily="49" charset="-120"/>
                <a:ea typeface="華康中圓體" pitchFamily="49" charset="-120"/>
              </a:rPr>
              <a:t>帶來友善美麗的感動</a:t>
            </a:r>
            <a:endParaRPr lang="zh-TW" altLang="en-US" sz="4400" b="1" dirty="0">
              <a:gradFill flip="none" rotWithShape="1">
                <a:gsLst>
                  <a:gs pos="0">
                    <a:schemeClr val="accent3"/>
                  </a:gs>
                  <a:gs pos="83000">
                    <a:schemeClr val="bg1"/>
                  </a:gs>
                  <a:gs pos="100000">
                    <a:schemeClr val="accent6">
                      <a:lumMod val="80000"/>
                    </a:schemeClr>
                  </a:gs>
                </a:gsLst>
                <a:lin ang="5400000" scaled="1"/>
                <a:tileRect/>
              </a:gradFill>
              <a:effectLst>
                <a:glow rad="165100">
                  <a:srgbClr val="002060">
                    <a:alpha val="95000"/>
                  </a:srgbClr>
                </a:glo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60" y="114661"/>
            <a:ext cx="1011470" cy="12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1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7596336" y="4847388"/>
            <a:ext cx="1472818" cy="769441"/>
            <a:chOff x="7596336" y="4847388"/>
            <a:chExt cx="1472818" cy="769441"/>
          </a:xfrm>
        </p:grpSpPr>
        <p:sp>
          <p:nvSpPr>
            <p:cNvPr id="3" name="矩形 2"/>
            <p:cNvSpPr/>
            <p:nvPr/>
          </p:nvSpPr>
          <p:spPr>
            <a:xfrm>
              <a:off x="7598228" y="4920343"/>
              <a:ext cx="1186544" cy="685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7596336" y="4847388"/>
              <a:ext cx="14728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b="1" dirty="0">
                  <a:gradFill flip="none" rotWithShape="1">
                    <a:gsLst>
                      <a:gs pos="0">
                        <a:schemeClr val="accent3">
                          <a:lumMod val="80000"/>
                          <a:lumOff val="20000"/>
                        </a:schemeClr>
                      </a:gs>
                      <a:gs pos="78000">
                        <a:schemeClr val="bg1"/>
                      </a:gs>
                      <a:gs pos="100000">
                        <a:schemeClr val="tx1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glow rad="127000">
                      <a:srgbClr val="002060"/>
                    </a:glow>
                  </a:effectLst>
                  <a:latin typeface="華康中圓體" pitchFamily="49" charset="-120"/>
                  <a:ea typeface="華康中圓體" pitchFamily="49" charset="-120"/>
                </a:rPr>
                <a:t>發光</a:t>
              </a:r>
              <a:endParaRPr lang="zh-TW" altLang="en-US" sz="4400" b="1" dirty="0">
                <a:gradFill flip="none" rotWithShape="1">
                  <a:gsLst>
                    <a:gs pos="0">
                      <a:schemeClr val="accent3">
                        <a:lumMod val="80000"/>
                        <a:lumOff val="20000"/>
                      </a:schemeClr>
                    </a:gs>
                    <a:gs pos="78000">
                      <a:schemeClr val="bg1"/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glow rad="127000">
                    <a:srgbClr val="002060"/>
                  </a:glo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6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自訂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32D2E"/>
      </a:accent1>
      <a:accent2>
        <a:srgbClr val="FF6600"/>
      </a:accent2>
      <a:accent3>
        <a:srgbClr val="FEB800"/>
      </a:accent3>
      <a:accent4>
        <a:srgbClr val="84AA33"/>
      </a:accent4>
      <a:accent5>
        <a:srgbClr val="3891AF"/>
      </a:accent5>
      <a:accent6>
        <a:srgbClr val="475A8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61</Words>
  <Application>Microsoft Office PowerPoint</Application>
  <PresentationFormat>如螢幕大小 (4:3)</PresentationFormat>
  <Paragraphs>16</Paragraphs>
  <Slides>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0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其興</dc:creator>
  <cp:lastModifiedBy>其興</cp:lastModifiedBy>
  <cp:revision>91</cp:revision>
  <dcterms:created xsi:type="dcterms:W3CDTF">2018-05-23T14:40:03Z</dcterms:created>
  <dcterms:modified xsi:type="dcterms:W3CDTF">2018-05-24T12:58:20Z</dcterms:modified>
</cp:coreProperties>
</file>