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5D30C-A525-4029-986F-B793604A47FB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85B69-F12B-4142-BF2B-2AB5EF36893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CEDC-5DA9-477A-81CB-DB079F4879B8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8DF6B-3071-4639-97BF-6EBB406F32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B5348-649F-49D2-BD20-4E287A593FDA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2A18-9120-41AF-AD53-46BC1AD811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8636E-AAE7-4075-AD4B-A9FB7149CB6C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45F35-E22F-44FB-8881-4EFF80E2CD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A21A0-EFD7-48C9-9176-EE3FCBDCAA6E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1D6F9-8AFB-4AB8-AAB8-486BB0F694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B88B0-1C80-433E-9F94-4F68A03EFD52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3CF32-11FA-4413-BE7F-9E4E906227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CAE0F-7CFA-4D26-B5EF-98F6D8B9A725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AD91E-1E2F-4012-B011-8F2931B2DE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CC65F-65CC-4F45-8278-DEF5A6FFBEF3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F5120-8E43-4A60-8EE4-D3D4DB3B78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93213-EAD6-4D7C-95F9-B16E96AF81C2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4663F-22FD-4904-91FF-7C661E1D806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25824-B531-4C3D-BFF2-3B9E8A639611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14636-BBE4-41B7-9E76-41EEE62822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10638-D33C-4FC9-8FF4-8E30B8204B8C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CEB27-230D-48E1-8AD5-23B8D206AA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BF1E7A5-485B-4A15-B9CB-2CCCF36307AD}" type="datetimeFigureOut">
              <a:rPr lang="zh-TW" altLang="en-US"/>
              <a:pPr>
                <a:defRPr/>
              </a:pPr>
              <a:t>2017/6/3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73CDDF-0403-45AF-9D66-5F35D52DE6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文字方塊 3"/>
          <p:cNvSpPr txBox="1">
            <a:spLocks noChangeArrowheads="1"/>
          </p:cNvSpPr>
          <p:nvPr/>
        </p:nvSpPr>
        <p:spPr bwMode="auto">
          <a:xfrm>
            <a:off x="2555875" y="177323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圖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1013" y="1484313"/>
            <a:ext cx="8001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圖片 2"/>
          <p:cNvPicPr>
            <a:picLocks noChangeAspect="1"/>
          </p:cNvPicPr>
          <p:nvPr/>
        </p:nvPicPr>
        <p:blipFill>
          <a:blip r:embed="rId2"/>
          <a:srcRect l="388" t="650"/>
          <a:stretch>
            <a:fillRect/>
          </a:stretch>
        </p:blipFill>
        <p:spPr bwMode="auto">
          <a:xfrm>
            <a:off x="-44450" y="-22225"/>
            <a:ext cx="918845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圖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115888"/>
            <a:ext cx="801687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1013" y="985838"/>
            <a:ext cx="801687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4038" y="47625"/>
            <a:ext cx="801687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0</Words>
  <Application>Microsoft Office PowerPoint</Application>
  <PresentationFormat>如螢幕大小 (4:3)</PresentationFormat>
  <Paragraphs>0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簡報設計範本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3" baseType="lpstr">
      <vt:lpstr>Calibri</vt:lpstr>
      <vt:lpstr>新細明體</vt:lpstr>
      <vt:lpstr>Arial</vt:lpstr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</vt:vector>
  </TitlesOfParts>
  <Company>SkyUN.Org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SkyUN.Org</dc:creator>
  <cp:lastModifiedBy>tmsh</cp:lastModifiedBy>
  <cp:revision>15</cp:revision>
  <dcterms:created xsi:type="dcterms:W3CDTF">2017-05-21T08:20:38Z</dcterms:created>
  <dcterms:modified xsi:type="dcterms:W3CDTF">2017-06-03T06:38:19Z</dcterms:modified>
</cp:coreProperties>
</file>